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262" r:id="rId12"/>
    <p:sldId id="295" r:id="rId13"/>
    <p:sldId id="297" r:id="rId14"/>
    <p:sldId id="294" r:id="rId15"/>
    <p:sldId id="301" r:id="rId16"/>
    <p:sldId id="300" r:id="rId17"/>
    <p:sldId id="302" r:id="rId18"/>
    <p:sldId id="298" r:id="rId19"/>
    <p:sldId id="310" r:id="rId20"/>
    <p:sldId id="309" r:id="rId21"/>
    <p:sldId id="308" r:id="rId22"/>
    <p:sldId id="307" r:id="rId23"/>
    <p:sldId id="304" r:id="rId24"/>
    <p:sldId id="311" r:id="rId25"/>
    <p:sldId id="282" r:id="rId26"/>
    <p:sldId id="258" r:id="rId27"/>
    <p:sldId id="259" r:id="rId28"/>
    <p:sldId id="260" r:id="rId29"/>
    <p:sldId id="26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>
        <p:scale>
          <a:sx n="112" d="100"/>
          <a:sy n="112" d="100"/>
        </p:scale>
        <p:origin x="32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2019/06/18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601378" y="2521058"/>
            <a:ext cx="242066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6053" cy="1815883"/>
            <a:chOff x="634216" y="3428999"/>
            <a:chExt cx="7946053" cy="18158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367158" y="3428999"/>
              <a:ext cx="2475358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I: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37585" y="3429000"/>
              <a:ext cx="254268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 II: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::mutate()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3413114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   which()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3413114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   which()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194848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😥 😅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</p:spTree>
    <p:extLst>
      <p:ext uri="{BB962C8B-B14F-4D97-AF65-F5344CB8AC3E}">
        <p14:creationId xmlns:p14="http://schemas.microsoft.com/office/powerpoint/2010/main" val="1099286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27200"/>
            <a:ext cx="8229600" cy="3759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3374</TotalTime>
  <Words>621</Words>
  <Application>Microsoft Macintosh PowerPoint</Application>
  <PresentationFormat>On-screen Show (4:3)</PresentationFormat>
  <Paragraphs>129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motivating example…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56</cp:revision>
  <dcterms:created xsi:type="dcterms:W3CDTF">2019-05-06T10:04:53Z</dcterms:created>
  <dcterms:modified xsi:type="dcterms:W3CDTF">2019-06-19T19:55:38Z</dcterms:modified>
</cp:coreProperties>
</file>